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5"/>
  </p:sldMasterIdLst>
  <p:notesMasterIdLst>
    <p:notesMasterId r:id="rId14"/>
  </p:notesMasterIdLst>
  <p:sldIdLst>
    <p:sldId id="256" r:id="rId6"/>
    <p:sldId id="280" r:id="rId7"/>
    <p:sldId id="259" r:id="rId8"/>
    <p:sldId id="281" r:id="rId9"/>
    <p:sldId id="282" r:id="rId10"/>
    <p:sldId id="283" r:id="rId11"/>
    <p:sldId id="284" r:id="rId12"/>
    <p:sldId id="278" r:id="rId13"/>
  </p:sldIdLst>
  <p:sldSz cx="12192000" cy="6858000"/>
  <p:notesSz cx="6858000" cy="9144000"/>
  <p:defaultTextStyle>
    <a:defPPr>
      <a:defRPr lang="en-US"/>
    </a:defPPr>
    <a:lvl1pPr marL="0" algn="l" defTabSz="1042121" rtl="0" eaLnBrk="1" latinLnBrk="0" hangingPunct="1">
      <a:defRPr sz="2052" kern="1200">
        <a:solidFill>
          <a:schemeClr val="tx1"/>
        </a:solidFill>
        <a:latin typeface="+mn-lt"/>
        <a:ea typeface="+mn-ea"/>
        <a:cs typeface="+mn-cs"/>
      </a:defRPr>
    </a:lvl1pPr>
    <a:lvl2pPr marL="521062" algn="l" defTabSz="1042121" rtl="0" eaLnBrk="1" latinLnBrk="0" hangingPunct="1">
      <a:defRPr sz="2052" kern="1200">
        <a:solidFill>
          <a:schemeClr val="tx1"/>
        </a:solidFill>
        <a:latin typeface="+mn-lt"/>
        <a:ea typeface="+mn-ea"/>
        <a:cs typeface="+mn-cs"/>
      </a:defRPr>
    </a:lvl2pPr>
    <a:lvl3pPr marL="1042121" algn="l" defTabSz="1042121" rtl="0" eaLnBrk="1" latinLnBrk="0" hangingPunct="1">
      <a:defRPr sz="2052" kern="1200">
        <a:solidFill>
          <a:schemeClr val="tx1"/>
        </a:solidFill>
        <a:latin typeface="+mn-lt"/>
        <a:ea typeface="+mn-ea"/>
        <a:cs typeface="+mn-cs"/>
      </a:defRPr>
    </a:lvl3pPr>
    <a:lvl4pPr marL="1563180" algn="l" defTabSz="1042121" rtl="0" eaLnBrk="1" latinLnBrk="0" hangingPunct="1">
      <a:defRPr sz="2052" kern="1200">
        <a:solidFill>
          <a:schemeClr val="tx1"/>
        </a:solidFill>
        <a:latin typeface="+mn-lt"/>
        <a:ea typeface="+mn-ea"/>
        <a:cs typeface="+mn-cs"/>
      </a:defRPr>
    </a:lvl4pPr>
    <a:lvl5pPr marL="2084242" algn="l" defTabSz="1042121" rtl="0" eaLnBrk="1" latinLnBrk="0" hangingPunct="1">
      <a:defRPr sz="2052" kern="1200">
        <a:solidFill>
          <a:schemeClr val="tx1"/>
        </a:solidFill>
        <a:latin typeface="+mn-lt"/>
        <a:ea typeface="+mn-ea"/>
        <a:cs typeface="+mn-cs"/>
      </a:defRPr>
    </a:lvl5pPr>
    <a:lvl6pPr marL="2605300" algn="l" defTabSz="1042121" rtl="0" eaLnBrk="1" latinLnBrk="0" hangingPunct="1">
      <a:defRPr sz="2052" kern="1200">
        <a:solidFill>
          <a:schemeClr val="tx1"/>
        </a:solidFill>
        <a:latin typeface="+mn-lt"/>
        <a:ea typeface="+mn-ea"/>
        <a:cs typeface="+mn-cs"/>
      </a:defRPr>
    </a:lvl6pPr>
    <a:lvl7pPr marL="3126362" algn="l" defTabSz="1042121" rtl="0" eaLnBrk="1" latinLnBrk="0" hangingPunct="1">
      <a:defRPr sz="2052" kern="1200">
        <a:solidFill>
          <a:schemeClr val="tx1"/>
        </a:solidFill>
        <a:latin typeface="+mn-lt"/>
        <a:ea typeface="+mn-ea"/>
        <a:cs typeface="+mn-cs"/>
      </a:defRPr>
    </a:lvl7pPr>
    <a:lvl8pPr marL="3647421" algn="l" defTabSz="1042121" rtl="0" eaLnBrk="1" latinLnBrk="0" hangingPunct="1">
      <a:defRPr sz="2052" kern="1200">
        <a:solidFill>
          <a:schemeClr val="tx1"/>
        </a:solidFill>
        <a:latin typeface="+mn-lt"/>
        <a:ea typeface="+mn-ea"/>
        <a:cs typeface="+mn-cs"/>
      </a:defRPr>
    </a:lvl8pPr>
    <a:lvl9pPr marL="4168483" algn="l" defTabSz="1042121" rtl="0" eaLnBrk="1" latinLnBrk="0" hangingPunct="1">
      <a:defRPr sz="205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Jenner" initials="MJ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2319"/>
    <a:srgbClr val="D6DAD9"/>
    <a:srgbClr val="E30613"/>
    <a:srgbClr val="33373C"/>
    <a:srgbClr val="33FF34"/>
    <a:srgbClr val="828186"/>
    <a:srgbClr val="FFFFFF"/>
    <a:srgbClr val="A5A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5206" autoAdjust="0"/>
  </p:normalViewPr>
  <p:slideViewPr>
    <p:cSldViewPr showGuides="1">
      <p:cViewPr varScale="1">
        <p:scale>
          <a:sx n="113" d="100"/>
          <a:sy n="113" d="100"/>
        </p:scale>
        <p:origin x="976" y="488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20T15:14:16.241" idx="8">
    <p:pos x="3389" y="972"/>
    <p:text>NOTE new alternative image/layout variations on this title slide are now available. 
Select 'Layout' in the 'Slides section under the HOME menu tab, to see the various options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EFA44-0771-4DFC-B26A-9102D4547DD2}" type="datetimeFigureOut">
              <a:rPr lang="en-GB" smtClean="0"/>
              <a:t>19/08/2025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4A314-C704-4C33-84AA-6D9A56C39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10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7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868" algn="l" defTabSz="9137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739" algn="l" defTabSz="9137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610" algn="l" defTabSz="9137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480" algn="l" defTabSz="9137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350" algn="l" defTabSz="9137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218" algn="l" defTabSz="9137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091" algn="l" defTabSz="9137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960" algn="l" defTabSz="9137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8711" y="4702106"/>
            <a:ext cx="7385799" cy="1345390"/>
          </a:xfrm>
        </p:spPr>
        <p:txBody>
          <a:bodyPr anchor="b">
            <a:normAutofit/>
          </a:bodyPr>
          <a:lstStyle>
            <a:lvl1pPr algn="l">
              <a:defRPr sz="3600" spc="454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8711" y="6162707"/>
            <a:ext cx="9144000" cy="691273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18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031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3600" spc="454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181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681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3600" spc="454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18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574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575479" y="1415221"/>
            <a:ext cx="11168487" cy="4778872"/>
          </a:xfrm>
        </p:spPr>
        <p:txBody>
          <a:bodyPr>
            <a:normAutofit/>
          </a:bodyPr>
          <a:lstStyle>
            <a:lvl1pPr>
              <a:defRPr sz="14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75479" y="927460"/>
            <a:ext cx="11168487" cy="427722"/>
          </a:xfrm>
        </p:spPr>
        <p:txBody>
          <a:bodyPr>
            <a:normAutofit/>
          </a:bodyPr>
          <a:lstStyle>
            <a:lvl1pPr>
              <a:defRPr sz="2400" spc="345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9" name="Title 6"/>
          <p:cNvSpPr>
            <a:spLocks noGrp="1"/>
          </p:cNvSpPr>
          <p:nvPr>
            <p:ph type="title" hasCustomPrompt="1"/>
          </p:nvPr>
        </p:nvSpPr>
        <p:spPr>
          <a:xfrm>
            <a:off x="575479" y="350015"/>
            <a:ext cx="11168487" cy="514805"/>
          </a:xfrm>
        </p:spPr>
        <p:txBody>
          <a:bodyPr>
            <a:noAutofit/>
          </a:bodyPr>
          <a:lstStyle>
            <a:lvl1pPr>
              <a:defRPr sz="3600"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545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330" y="3958975"/>
            <a:ext cx="3041211" cy="2041930"/>
          </a:xfrm>
        </p:spPr>
        <p:txBody>
          <a:bodyPr>
            <a:normAutofit/>
          </a:bodyPr>
          <a:lstStyle>
            <a:lvl1pPr algn="ctr">
              <a:spcAft>
                <a:spcPts val="544"/>
              </a:spcAft>
              <a:defRPr sz="1200" spc="290" baseline="0">
                <a:latin typeface="Calibri" panose="020F0502020204030204" pitchFamily="34" charset="0"/>
              </a:defRPr>
            </a:lvl1pPr>
            <a:lvl2pPr algn="ctr">
              <a:defRPr sz="1200">
                <a:latin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89878" y="3958975"/>
            <a:ext cx="3041211" cy="2041930"/>
          </a:xfrm>
        </p:spPr>
        <p:txBody>
          <a:bodyPr>
            <a:normAutofit/>
          </a:bodyPr>
          <a:lstStyle>
            <a:lvl1pPr algn="ctr">
              <a:spcAft>
                <a:spcPts val="544"/>
              </a:spcAft>
              <a:defRPr sz="1200" spc="290" baseline="0">
                <a:latin typeface="Calibri" panose="020F0502020204030204" pitchFamily="34" charset="0"/>
              </a:defRPr>
            </a:lvl1pPr>
            <a:lvl2pPr algn="ctr">
              <a:defRPr sz="1200">
                <a:latin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7761426" y="3958975"/>
            <a:ext cx="3041211" cy="2041930"/>
          </a:xfrm>
        </p:spPr>
        <p:txBody>
          <a:bodyPr>
            <a:normAutofit/>
          </a:bodyPr>
          <a:lstStyle>
            <a:lvl1pPr algn="ctr">
              <a:spcAft>
                <a:spcPts val="544"/>
              </a:spcAft>
              <a:defRPr sz="1200" spc="290" baseline="0">
                <a:latin typeface="Calibri" panose="020F0502020204030204" pitchFamily="34" charset="0"/>
              </a:defRPr>
            </a:lvl1pPr>
            <a:lvl2pPr algn="ctr">
              <a:defRPr sz="1200">
                <a:latin typeface="Calibri" panose="020F050202020403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830558" y="1861300"/>
            <a:ext cx="2216767" cy="1763562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5002107" y="1861300"/>
            <a:ext cx="2216767" cy="1763562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8173655" y="1861300"/>
            <a:ext cx="2216767" cy="1763562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1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2667" y="4"/>
            <a:ext cx="5749338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75476" y="1415221"/>
            <a:ext cx="5607415" cy="4778872"/>
          </a:xfrm>
        </p:spPr>
        <p:txBody>
          <a:bodyPr>
            <a:normAutofit/>
          </a:bodyPr>
          <a:lstStyle>
            <a:lvl1pPr>
              <a:defRPr sz="14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75476" y="927460"/>
            <a:ext cx="5607415" cy="427722"/>
          </a:xfrm>
        </p:spPr>
        <p:txBody>
          <a:bodyPr>
            <a:normAutofit/>
          </a:bodyPr>
          <a:lstStyle>
            <a:lvl1pPr>
              <a:defRPr sz="2400" spc="345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575476" y="350015"/>
            <a:ext cx="5607415" cy="514805"/>
          </a:xfrm>
        </p:spPr>
        <p:txBody>
          <a:bodyPr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41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white, text on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904" y="4"/>
            <a:ext cx="5749338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6182891" y="1415221"/>
            <a:ext cx="5607415" cy="477887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182891" y="927460"/>
            <a:ext cx="5607415" cy="427722"/>
          </a:xfrm>
        </p:spPr>
        <p:txBody>
          <a:bodyPr>
            <a:normAutofit/>
          </a:bodyPr>
          <a:lstStyle>
            <a:lvl1pPr>
              <a:defRPr sz="2400" spc="345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6182891" y="350015"/>
            <a:ext cx="5607415" cy="514805"/>
          </a:xfrm>
        </p:spPr>
        <p:txBody>
          <a:bodyPr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665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grey">
    <p:bg>
      <p:bgPr>
        <a:solidFill>
          <a:srgbClr val="D6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19/08/2025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2667" y="4"/>
            <a:ext cx="5749338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75476" y="1415221"/>
            <a:ext cx="5607415" cy="4778872"/>
          </a:xfrm>
        </p:spPr>
        <p:txBody>
          <a:bodyPr>
            <a:no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75476" y="927460"/>
            <a:ext cx="5607415" cy="427722"/>
          </a:xfrm>
        </p:spPr>
        <p:txBody>
          <a:bodyPr>
            <a:normAutofit/>
          </a:bodyPr>
          <a:lstStyle>
            <a:lvl1pPr>
              <a:defRPr sz="2400" spc="345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1" name="Title 6"/>
          <p:cNvSpPr>
            <a:spLocks noGrp="1"/>
          </p:cNvSpPr>
          <p:nvPr>
            <p:ph type="title" hasCustomPrompt="1"/>
          </p:nvPr>
        </p:nvSpPr>
        <p:spPr>
          <a:xfrm>
            <a:off x="575476" y="350015"/>
            <a:ext cx="5607415" cy="514805"/>
          </a:xfrm>
        </p:spPr>
        <p:txBody>
          <a:bodyPr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243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grey, text on right">
    <p:bg>
      <p:bgPr>
        <a:solidFill>
          <a:srgbClr val="D6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19/08/2025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904" y="4"/>
            <a:ext cx="5749338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Content Placeholder 4"/>
          <p:cNvSpPr>
            <a:spLocks noGrp="1"/>
          </p:cNvSpPr>
          <p:nvPr>
            <p:ph idx="1"/>
          </p:nvPr>
        </p:nvSpPr>
        <p:spPr>
          <a:xfrm>
            <a:off x="6182891" y="1415221"/>
            <a:ext cx="5607415" cy="477887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182891" y="927460"/>
            <a:ext cx="5607415" cy="427722"/>
          </a:xfrm>
        </p:spPr>
        <p:txBody>
          <a:bodyPr>
            <a:normAutofit/>
          </a:bodyPr>
          <a:lstStyle>
            <a:lvl1pPr>
              <a:defRPr sz="2400" spc="345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5" name="Title 6"/>
          <p:cNvSpPr>
            <a:spLocks noGrp="1"/>
          </p:cNvSpPr>
          <p:nvPr>
            <p:ph type="title" hasCustomPrompt="1"/>
          </p:nvPr>
        </p:nvSpPr>
        <p:spPr>
          <a:xfrm>
            <a:off x="6182891" y="350015"/>
            <a:ext cx="5607415" cy="514805"/>
          </a:xfrm>
        </p:spPr>
        <p:txBody>
          <a:bodyPr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15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Content &amp; 2 x Images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9" y="-2"/>
            <a:ext cx="6093284" cy="3429000"/>
          </a:xfrm>
          <a:prstGeom prst="rect">
            <a:avLst/>
          </a:prstGeom>
          <a:solidFill>
            <a:srgbClr val="333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2"/>
          </a:p>
        </p:txBody>
      </p:sp>
      <p:sp>
        <p:nvSpPr>
          <p:cNvPr id="7" name="Rectangle 6"/>
          <p:cNvSpPr/>
          <p:nvPr userDrawn="1"/>
        </p:nvSpPr>
        <p:spPr>
          <a:xfrm>
            <a:off x="6093295" y="3429000"/>
            <a:ext cx="6093284" cy="342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2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" y="3429000"/>
            <a:ext cx="6093284" cy="3429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4887" y="4336974"/>
            <a:ext cx="4668724" cy="1935563"/>
          </a:xfrm>
        </p:spPr>
        <p:txBody>
          <a:bodyPr>
            <a:normAutofit/>
          </a:bodyPr>
          <a:lstStyle>
            <a:lvl1pPr>
              <a:spcAft>
                <a:spcPts val="1089"/>
              </a:spcAft>
              <a:defRPr sz="1400" spc="290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0" indent="0">
              <a:lnSpc>
                <a:spcPct val="120000"/>
              </a:lnSpc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58421" indent="0">
              <a:lnSpc>
                <a:spcPct val="120000"/>
              </a:lnSpc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326923" indent="0">
              <a:lnSpc>
                <a:spcPct val="120000"/>
              </a:lnSpc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485344" indent="0">
              <a:lnSpc>
                <a:spcPct val="120000"/>
              </a:lnSpc>
              <a:defRPr sz="1400">
                <a:solidFill>
                  <a:schemeClr val="tx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819039" y="899252"/>
            <a:ext cx="4668724" cy="1935563"/>
          </a:xfrm>
        </p:spPr>
        <p:txBody>
          <a:bodyPr>
            <a:normAutofit/>
          </a:bodyPr>
          <a:lstStyle>
            <a:lvl1pPr>
              <a:spcAft>
                <a:spcPts val="1089"/>
              </a:spcAft>
              <a:defRPr sz="1400" spc="29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0" indent="0">
              <a:lnSpc>
                <a:spcPct val="120000"/>
              </a:lnSpc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2pPr>
            <a:lvl3pPr marL="158421" indent="0">
              <a:lnSpc>
                <a:spcPct val="120000"/>
              </a:lnSpc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3pPr>
            <a:lvl4pPr marL="326923" indent="0">
              <a:lnSpc>
                <a:spcPct val="120000"/>
              </a:lnSpc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4pPr>
            <a:lvl5pPr marL="485344" indent="0">
              <a:lnSpc>
                <a:spcPct val="120000"/>
              </a:lnSpc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93295" y="0"/>
            <a:ext cx="6093284" cy="3429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62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with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8" t="55174" r="-3129" b="-1109"/>
          <a:stretch/>
        </p:blipFill>
        <p:spPr>
          <a:xfrm>
            <a:off x="0" y="3"/>
            <a:ext cx="4237873" cy="28397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0667" y="2363289"/>
            <a:ext cx="7168570" cy="3525490"/>
          </a:xfrm>
        </p:spPr>
        <p:txBody>
          <a:bodyPr/>
          <a:lstStyle>
            <a:lvl1pPr>
              <a:spcAft>
                <a:spcPts val="363"/>
              </a:spcAft>
              <a:defRPr sz="2400" spc="363" baseline="0">
                <a:latin typeface="Calibri" panose="020F0502020204030204" pitchFamily="34" charset="0"/>
              </a:defRPr>
            </a:lvl1pPr>
            <a:lvl2pPr marL="0" indent="0">
              <a:lnSpc>
                <a:spcPct val="120000"/>
              </a:lnSpc>
              <a:defRPr sz="1800">
                <a:latin typeface="Calibri" panose="020F0502020204030204" pitchFamily="34" charset="0"/>
              </a:defRPr>
            </a:lvl2pPr>
            <a:lvl3pPr marL="0" indent="0">
              <a:lnSpc>
                <a:spcPct val="120000"/>
              </a:lnSpc>
              <a:defRPr sz="1400">
                <a:latin typeface="Calibri" panose="020F0502020204030204" pitchFamily="34" charset="0"/>
              </a:defRPr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7" b="9985"/>
          <a:stretch/>
        </p:blipFill>
        <p:spPr>
          <a:xfrm>
            <a:off x="8039100" y="3886200"/>
            <a:ext cx="41529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2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3600" spc="454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18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015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solidFill>
          <a:srgbClr val="E223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25" t="38890" r="1875" b="33333"/>
          <a:stretch/>
        </p:blipFill>
        <p:spPr>
          <a:xfrm>
            <a:off x="4191000" y="2594625"/>
            <a:ext cx="4267200" cy="190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968231"/>
            <a:ext cx="10515600" cy="2756169"/>
          </a:xfrm>
        </p:spPr>
        <p:txBody>
          <a:bodyPr anchor="ctr">
            <a:normAutofit/>
          </a:bodyPr>
          <a:lstStyle>
            <a:lvl1pPr algn="ctr">
              <a:defRPr sz="3600" spc="408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436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1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orient="horz" pos="2689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8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  <p15:guide id="3" orient="horz" pos="2693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Black banner Whit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9E4205-3EEA-AF4A-AB29-97DE35623D5A}"/>
              </a:ext>
            </a:extLst>
          </p:cNvPr>
          <p:cNvSpPr/>
          <p:nvPr userDrawn="1"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08AF8414-C967-764B-A2C1-EFE8D23E61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7212" y="221665"/>
            <a:ext cx="4876800" cy="52187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3600" b="0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8640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3600" spc="454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18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279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3600" spc="454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181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64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3600" spc="454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181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181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3600" spc="454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18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5412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3600" spc="454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18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107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3600" spc="454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18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238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3600" spc="454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181" baseline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3468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484" y="350015"/>
            <a:ext cx="11005567" cy="5148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Title goes here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484" y="864818"/>
            <a:ext cx="11005567" cy="53292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81408" y="6337927"/>
            <a:ext cx="2486428" cy="18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35" spc="136" baseline="0">
                <a:solidFill>
                  <a:schemeClr val="tx2"/>
                </a:solidFill>
              </a:defRPr>
            </a:lvl1pPr>
          </a:lstStyle>
          <a:p>
            <a:fld id="{C1209DAD-92F4-4EEF-A8EA-9263434B5E48}" type="datetime1">
              <a:rPr lang="en-GB" smtClean="0"/>
              <a:t>19/08/2025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5478" y="6337927"/>
            <a:ext cx="7605925" cy="18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35" spc="136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7834" y="6337927"/>
            <a:ext cx="913213" cy="18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35" spc="136" baseline="0">
                <a:solidFill>
                  <a:schemeClr val="tx2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3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0" r:id="rId2"/>
    <p:sldLayoutId id="2147483679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8" r:id="rId10"/>
    <p:sldLayoutId id="2147483689" r:id="rId11"/>
    <p:sldLayoutId id="2147483650" r:id="rId12"/>
    <p:sldLayoutId id="2147483658" r:id="rId13"/>
    <p:sldLayoutId id="2147483668" r:id="rId14"/>
    <p:sldLayoutId id="2147483674" r:id="rId15"/>
    <p:sldLayoutId id="2147483669" r:id="rId16"/>
    <p:sldLayoutId id="2147483675" r:id="rId17"/>
    <p:sldLayoutId id="2147483666" r:id="rId18"/>
    <p:sldLayoutId id="2147483664" r:id="rId19"/>
    <p:sldLayoutId id="2147483651" r:id="rId20"/>
    <p:sldLayoutId id="2147483672" r:id="rId21"/>
    <p:sldLayoutId id="2147483690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9" rtl="0" eaLnBrk="1" latinLnBrk="0" hangingPunct="1">
        <a:lnSpc>
          <a:spcPct val="100000"/>
        </a:lnSpc>
        <a:spcBef>
          <a:spcPct val="0"/>
        </a:spcBef>
        <a:buNone/>
        <a:defRPr sz="3266" kern="1200" cap="all" spc="345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9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089" kern="1200">
          <a:solidFill>
            <a:schemeClr val="tx2"/>
          </a:solidFill>
          <a:latin typeface="+mn-lt"/>
          <a:ea typeface="+mn-ea"/>
          <a:cs typeface="+mn-cs"/>
        </a:defRPr>
      </a:lvl1pPr>
      <a:lvl2pPr marL="164182" indent="0" algn="l" defTabSz="685809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089" kern="1200">
          <a:solidFill>
            <a:schemeClr val="tx2"/>
          </a:solidFill>
          <a:latin typeface="+mn-lt"/>
          <a:ea typeface="+mn-ea"/>
          <a:cs typeface="+mn-cs"/>
        </a:defRPr>
      </a:lvl2pPr>
      <a:lvl3pPr marL="325483" indent="0" algn="l" defTabSz="685809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089" kern="1200">
          <a:solidFill>
            <a:schemeClr val="tx2"/>
          </a:solidFill>
          <a:latin typeface="+mn-lt"/>
          <a:ea typeface="+mn-ea"/>
          <a:cs typeface="+mn-cs"/>
        </a:defRPr>
      </a:lvl3pPr>
      <a:lvl4pPr marL="489664" indent="0" algn="l" defTabSz="685809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089" kern="1200">
          <a:solidFill>
            <a:schemeClr val="tx2"/>
          </a:solidFill>
          <a:latin typeface="+mn-lt"/>
          <a:ea typeface="+mn-ea"/>
          <a:cs typeface="+mn-cs"/>
        </a:defRPr>
      </a:lvl4pPr>
      <a:lvl5pPr marL="650965" indent="0" algn="l" defTabSz="685809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089" kern="1200">
          <a:solidFill>
            <a:schemeClr val="tx2"/>
          </a:solidFill>
          <a:latin typeface="+mn-lt"/>
          <a:ea typeface="+mn-ea"/>
          <a:cs typeface="+mn-cs"/>
        </a:defRPr>
      </a:lvl5pPr>
      <a:lvl6pPr marL="1885975" indent="-171452" algn="l" defTabSz="68580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79" indent="-171452" algn="l" defTabSz="68580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84" indent="-171452" algn="l" defTabSz="68580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88" indent="-171452" algn="l" defTabSz="68580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5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9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14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18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22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26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31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36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instituteforapprenticeships.org/apprenticeship-standards/digital-and-technology-solutions-professional-integrated-degree/" TargetMode="Externa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ituteforapprenticeships.org/media/1073/digital_and_technology_solutions_professional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solent.cloud.panopto.eu/Panopto/Pages/Viewer.aspx?id=e74f4700-a340-43a5-9c75-ad7901445d2a" TargetMode="Externa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CD733-D807-2747-AB1D-CD859C3FA8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7866" y="2114861"/>
            <a:ext cx="10079444" cy="1345390"/>
          </a:xfrm>
        </p:spPr>
        <p:txBody>
          <a:bodyPr>
            <a:noAutofit/>
          </a:bodyPr>
          <a:lstStyle/>
          <a:p>
            <a:r>
              <a:rPr lang="en-GB" sz="3200" b="1" dirty="0">
                <a:latin typeface="+mj-lt"/>
              </a:rPr>
              <a:t>Digital AND technology solutions Apprenticeship End Point Assessment</a:t>
            </a:r>
            <a:endParaRPr lang="en-US" sz="3200" b="1" dirty="0">
              <a:latin typeface="+mj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69F3D-2691-8548-B0BD-6BA1366492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61048"/>
            <a:ext cx="9144000" cy="69127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rebuchet MS" panose="020B0703020202090204" pitchFamily="34" charset="0"/>
              </a:rPr>
              <a:t>Assessor training overview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1CFC57-EEF6-7844-90B1-309FC858D6BB}"/>
              </a:ext>
            </a:extLst>
          </p:cNvPr>
          <p:cNvSpPr/>
          <p:nvPr/>
        </p:nvSpPr>
        <p:spPr>
          <a:xfrm>
            <a:off x="7536160" y="5877272"/>
            <a:ext cx="4388830" cy="6292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80000"/>
              </a:lnSpc>
              <a:spcBef>
                <a:spcPct val="10000"/>
              </a:spcBef>
              <a:buClr>
                <a:srgbClr val="990000"/>
              </a:buClr>
              <a:buSzPct val="110000"/>
            </a:pPr>
            <a:r>
              <a:rPr lang="en-GB" spc="20" dirty="0">
                <a:solidFill>
                  <a:schemeClr val="bg1"/>
                </a:solidFill>
              </a:rPr>
              <a:t>Dr Craig Gallen </a:t>
            </a:r>
            <a:r>
              <a:rPr lang="en-GB" spc="20" dirty="0" err="1">
                <a:solidFill>
                  <a:schemeClr val="bg1"/>
                </a:solidFill>
              </a:rPr>
              <a:t>Eng.D</a:t>
            </a:r>
            <a:r>
              <a:rPr lang="en-GB" spc="20" dirty="0">
                <a:solidFill>
                  <a:schemeClr val="bg1"/>
                </a:solidFill>
              </a:rPr>
              <a:t> MIEE, </a:t>
            </a:r>
            <a:r>
              <a:rPr lang="en-GB" spc="20" dirty="0" err="1">
                <a:solidFill>
                  <a:schemeClr val="bg1"/>
                </a:solidFill>
              </a:rPr>
              <a:t>C.Eng</a:t>
            </a:r>
            <a:endParaRPr lang="en-GB" spc="20" dirty="0">
              <a:solidFill>
                <a:schemeClr val="bg1"/>
              </a:solidFill>
            </a:endParaRPr>
          </a:p>
          <a:p>
            <a:pPr algn="r">
              <a:lnSpc>
                <a:spcPct val="80000"/>
              </a:lnSpc>
              <a:spcBef>
                <a:spcPct val="10000"/>
              </a:spcBef>
              <a:buClr>
                <a:srgbClr val="990000"/>
              </a:buClr>
              <a:buSzPct val="110000"/>
            </a:pPr>
            <a:r>
              <a:rPr lang="en-GB" dirty="0">
                <a:solidFill>
                  <a:schemeClr val="bg1"/>
                </a:solidFill>
              </a:rPr>
              <a:t>Senior Lecturer Computing</a:t>
            </a:r>
            <a:endParaRPr lang="en-GB" spc="2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21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C4510-E0E6-FA46-BFF2-F4A9EDF9F0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7212" y="221665"/>
            <a:ext cx="11083404" cy="521870"/>
          </a:xfrm>
        </p:spPr>
        <p:txBody>
          <a:bodyPr/>
          <a:lstStyle/>
          <a:p>
            <a:r>
              <a:rPr lang="en-GB" sz="3200" dirty="0"/>
              <a:t>1. FAMILIARISE YOURSELF WITH THE APPRENTICE STANDARD</a:t>
            </a:r>
          </a:p>
          <a:p>
            <a:endParaRPr lang="en-US" sz="3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1B114B-8574-8F41-9EE3-E4796ABF6FC4}"/>
              </a:ext>
            </a:extLst>
          </p:cNvPr>
          <p:cNvSpPr/>
          <p:nvPr/>
        </p:nvSpPr>
        <p:spPr>
          <a:xfrm>
            <a:off x="120924" y="6390869"/>
            <a:ext cx="119533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https://www.instituteforapprenticeships.org/apprenticeship-standards/digital-and-technology-solutions-professional-integrated-degree/</a:t>
            </a:r>
            <a:r>
              <a:rPr lang="en-US" sz="1400" dirty="0"/>
              <a:t> 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8910CA6-7981-C047-871A-1D6C46A1C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01"/>
          <a:stretch/>
        </p:blipFill>
        <p:spPr>
          <a:xfrm>
            <a:off x="546921" y="988606"/>
            <a:ext cx="10929221" cy="51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95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C4510-E0E6-FA46-BFF2-F4A9EDF9F0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7212" y="221665"/>
            <a:ext cx="11227420" cy="521870"/>
          </a:xfrm>
        </p:spPr>
        <p:txBody>
          <a:bodyPr/>
          <a:lstStyle/>
          <a:p>
            <a:r>
              <a:rPr lang="en-GB" dirty="0"/>
              <a:t>DIGITAL INDUSTRIES - ASSESSMENT PLAN</a:t>
            </a:r>
            <a:endParaRPr lang="en-US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33A99D8-83CE-9D4C-B1D1-D9C20EC2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52" y="980728"/>
            <a:ext cx="10560496" cy="54186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7A3C8C-EE6C-0C4E-9CD9-F6ED4A7991FA}"/>
              </a:ext>
            </a:extLst>
          </p:cNvPr>
          <p:cNvSpPr/>
          <p:nvPr/>
        </p:nvSpPr>
        <p:spPr>
          <a:xfrm>
            <a:off x="1631504" y="6399347"/>
            <a:ext cx="892899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https://www.instituteforapprenticeships.org/media/1073/digital_and_technology_solutions_professional.pdf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9425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C4510-E0E6-FA46-BFF2-F4A9EDF9F0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7212" y="221665"/>
            <a:ext cx="11227420" cy="521870"/>
          </a:xfrm>
        </p:spPr>
        <p:txBody>
          <a:bodyPr/>
          <a:lstStyle/>
          <a:p>
            <a:pPr marL="12700"/>
            <a:r>
              <a:rPr lang="en-GB" dirty="0"/>
              <a:t>2. REVIEW THE CANDIDATE'S PORTFOLIO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7739CC-C66B-CB43-A9A2-57A69BB6AEFE}"/>
              </a:ext>
            </a:extLst>
          </p:cNvPr>
          <p:cNvSpPr/>
          <p:nvPr/>
        </p:nvSpPr>
        <p:spPr>
          <a:xfrm>
            <a:off x="479376" y="1772816"/>
            <a:ext cx="1087320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63962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Trebuchet MS" panose="020B0703020202090204" pitchFamily="34" charset="0"/>
              </a:rPr>
              <a:t>Satisfy yourself that the </a:t>
            </a:r>
            <a:r>
              <a:rPr lang="en-GB" sz="2400" b="1" dirty="0">
                <a:latin typeface="Trebuchet MS" panose="020B0703020202090204" pitchFamily="34" charset="0"/>
              </a:rPr>
              <a:t>portfolio</a:t>
            </a:r>
            <a:r>
              <a:rPr lang="en-GB" sz="2400" dirty="0">
                <a:latin typeface="Trebuchet MS" panose="020B0703020202090204" pitchFamily="34" charset="0"/>
              </a:rPr>
              <a:t> is properly graded and review the Synoptic Project</a:t>
            </a:r>
          </a:p>
          <a:p>
            <a:pPr marL="863962" lvl="1" indent="-342900">
              <a:buFont typeface="Arial" panose="020B0604020202020204" pitchFamily="34" charset="0"/>
              <a:buChar char="•"/>
            </a:pPr>
            <a:endParaRPr lang="en-GB" sz="2400" dirty="0">
              <a:latin typeface="Trebuchet MS" panose="020B070302020209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63962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Read the Project and </a:t>
            </a:r>
            <a:r>
              <a:rPr lang="en-GB" sz="2400" b="1" dirty="0"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identify several questions or discussion points which align with the assessment plan</a:t>
            </a:r>
            <a:r>
              <a:rPr lang="en-GB" sz="2400" dirty="0"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a wider awareness of the context of he work</a:t>
            </a:r>
          </a:p>
          <a:p>
            <a:pPr marL="863962" lvl="1" indent="-342900">
              <a:buFont typeface="Arial" panose="020B0604020202020204" pitchFamily="34" charset="0"/>
              <a:buChar char="•"/>
            </a:pPr>
            <a:endParaRPr lang="en-GB" sz="2400" dirty="0">
              <a:latin typeface="Trebuchet MS" panose="020B070302020209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63962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Trebuchet MS" panose="020B070302020209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technical marking will already have been done on programme – you just need to think about questions which will address the 'in work' aspects of the apprentice training. </a:t>
            </a:r>
            <a:endParaRPr lang="en-GB" sz="24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477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C4510-E0E6-FA46-BFF2-F4A9EDF9F0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7212" y="221665"/>
            <a:ext cx="11227420" cy="521870"/>
          </a:xfrm>
        </p:spPr>
        <p:txBody>
          <a:bodyPr/>
          <a:lstStyle/>
          <a:p>
            <a:pPr marL="12700"/>
            <a:r>
              <a:rPr lang="en-GB" dirty="0"/>
              <a:t>3. CONDUCT INTERVIEW (1 HOUR MAX.)</a:t>
            </a:r>
          </a:p>
          <a:p>
            <a:pPr marL="12700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7739CC-C66B-CB43-A9A2-57A69BB6AEFE}"/>
              </a:ext>
            </a:extLst>
          </p:cNvPr>
          <p:cNvSpPr/>
          <p:nvPr/>
        </p:nvSpPr>
        <p:spPr>
          <a:xfrm>
            <a:off x="374278" y="2090172"/>
            <a:ext cx="115932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63962" lvl="1" indent="-342900">
              <a:buFont typeface="Arial" panose="020B0604020202020204" pitchFamily="34" charset="0"/>
              <a:buChar char="•"/>
            </a:pPr>
            <a:r>
              <a:rPr lang="en-GB" sz="3600" dirty="0"/>
              <a:t>Candidate presentation (25-30 mins)</a:t>
            </a:r>
          </a:p>
          <a:p>
            <a:pPr marL="863962" lvl="1" indent="-342900">
              <a:buFont typeface="Arial" panose="020B0604020202020204" pitchFamily="34" charset="0"/>
              <a:buChar char="•"/>
            </a:pPr>
            <a:r>
              <a:rPr lang="en-GB" sz="3600" dirty="0"/>
              <a:t>Questions and answers (10-15 mins)</a:t>
            </a:r>
          </a:p>
          <a:p>
            <a:pPr marL="863962" lvl="1" indent="-342900">
              <a:buFont typeface="Arial" panose="020B0604020202020204" pitchFamily="34" charset="0"/>
              <a:buChar char="•"/>
            </a:pPr>
            <a:r>
              <a:rPr lang="en-GB" sz="3600" dirty="0"/>
              <a:t>Employer feedback/discussion (10-15 mins)</a:t>
            </a:r>
          </a:p>
          <a:p>
            <a:pPr lvl="1"/>
            <a:endParaRPr lang="en-GB" sz="3600" dirty="0"/>
          </a:p>
          <a:p>
            <a:pPr marL="863962" lvl="1" indent="-342900">
              <a:buFont typeface="Arial" panose="020B0604020202020204" pitchFamily="34" charset="0"/>
              <a:buChar char="•"/>
            </a:pPr>
            <a:endParaRPr lang="en-GB" sz="24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547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C4510-E0E6-FA46-BFF2-F4A9EDF9F0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7212" y="221665"/>
            <a:ext cx="11227420" cy="521870"/>
          </a:xfrm>
        </p:spPr>
        <p:txBody>
          <a:bodyPr/>
          <a:lstStyle/>
          <a:p>
            <a:pPr marL="12700"/>
            <a:r>
              <a:rPr lang="en-GB" dirty="0"/>
              <a:t>4. WRITE REPORT</a:t>
            </a:r>
          </a:p>
          <a:p>
            <a:pPr marL="12700"/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7739CC-C66B-CB43-A9A2-57A69BB6AEFE}"/>
              </a:ext>
            </a:extLst>
          </p:cNvPr>
          <p:cNvSpPr/>
          <p:nvPr/>
        </p:nvSpPr>
        <p:spPr>
          <a:xfrm>
            <a:off x="678986" y="2090172"/>
            <a:ext cx="1083720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report template can help you position the questions and answers as evidence of your assessment.</a:t>
            </a:r>
          </a:p>
          <a:p>
            <a:pPr lvl="1"/>
            <a:endParaRPr lang="en-GB" sz="3600" dirty="0"/>
          </a:p>
          <a:p>
            <a:pPr marL="863962" lvl="1" indent="-342900">
              <a:buFont typeface="Arial" panose="020B0604020202020204" pitchFamily="34" charset="0"/>
              <a:buChar char="•"/>
            </a:pPr>
            <a:endParaRPr lang="en-GB" sz="24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38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9C4510-E0E6-FA46-BFF2-F4A9EDF9F0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7212" y="221665"/>
            <a:ext cx="11227420" cy="521870"/>
          </a:xfrm>
        </p:spPr>
        <p:txBody>
          <a:bodyPr/>
          <a:lstStyle/>
          <a:p>
            <a:pPr marL="12700"/>
            <a:r>
              <a:rPr lang="en-GB" dirty="0"/>
              <a:t>OVERVIEW VIDEO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286E38-7569-0E4A-AC04-FD346FA0DFF7}"/>
              </a:ext>
            </a:extLst>
          </p:cNvPr>
          <p:cNvSpPr/>
          <p:nvPr/>
        </p:nvSpPr>
        <p:spPr>
          <a:xfrm>
            <a:off x="3122922" y="2909146"/>
            <a:ext cx="6096000" cy="10397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2"/>
              </a:rPr>
              <a:t>https://solent.cloud.panopto.eu/Panopto/Pages/Viewer.aspx?id=e74f4700-a340-43a5-9c75-ad7901445d2a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87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1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551">
      <a:dk1>
        <a:sysClr val="windowText" lastClr="000000"/>
      </a:dk1>
      <a:lt1>
        <a:sysClr val="window" lastClr="FFFFFF"/>
      </a:lt1>
      <a:dk2>
        <a:srgbClr val="172934"/>
      </a:dk2>
      <a:lt2>
        <a:srgbClr val="E7E6E6"/>
      </a:lt2>
      <a:accent1>
        <a:srgbClr val="E3061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olent-ppt-template-widescreen" id="{F9C1B23E-371E-46C9-A621-3B18BBACB2D0}" vid="{F9E47A02-F334-4A2C-BDC9-577DFC9E08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584ACD7927887498D659AF2AACF58B9" ma:contentTypeVersion="17" ma:contentTypeDescription="Create a new document." ma:contentTypeScope="" ma:versionID="38e3ba408e70489881b5d3fd244c6bf7">
  <xsd:schema xmlns:xsd="http://www.w3.org/2001/XMLSchema" xmlns:xs="http://www.w3.org/2001/XMLSchema" xmlns:p="http://schemas.microsoft.com/office/2006/metadata/properties" xmlns:ns2="5e4bbc1e-7160-4f52-a71e-2576b76a7d39" xmlns:ns3="7302a964-c9ab-4170-9414-1dd29e3cee6a" xmlns:ns4="2aa70cee-c618-441f-bdc1-902db54e02f0" xmlns:ns5="b6a38ebe-f18b-44d8-a8bc-f1a4693768d5" targetNamespace="http://schemas.microsoft.com/office/2006/metadata/properties" ma:root="true" ma:fieldsID="8b9dd60f28d7e5f014237a983e06c984" ns2:_="" ns3:_="" ns4:_="" ns5:_="">
    <xsd:import namespace="5e4bbc1e-7160-4f52-a71e-2576b76a7d39"/>
    <xsd:import namespace="7302a964-c9ab-4170-9414-1dd29e3cee6a"/>
    <xsd:import namespace="2aa70cee-c618-441f-bdc1-902db54e02f0"/>
    <xsd:import namespace="b6a38ebe-f18b-44d8-a8bc-f1a4693768d5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af465b566dd0438b8a081619ef8076f0" minOccurs="0"/>
                <xsd:element ref="ns2:TaxCatchAll" minOccurs="0"/>
                <xsd:element ref="ns3:p7099bbd76044e51ad2031d3895ea937" minOccurs="0"/>
                <xsd:element ref="ns3:c7121930f02b4547b67fafd5d4e09f56" minOccurs="0"/>
                <xsd:element ref="ns3:of1341bc18e74a5da67637fd112c5959" minOccurs="0"/>
                <xsd:element ref="ns4:SharedWithUsers" minOccurs="0"/>
                <xsd:element ref="ns4:SharedWithDetails" minOccurs="0"/>
                <xsd:element ref="ns5:MediaServiceMetadata" minOccurs="0"/>
                <xsd:element ref="ns5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4bbc1e-7160-4f52-a71e-2576b76a7d39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3" nillable="true" ma:displayName="Taxonomy Catch All Column" ma:description="" ma:hidden="true" ma:list="{50c97342-d3fb-4c7a-b9ac-fdd65b8cfc7c}" ma:internalName="TaxCatchAll" ma:showField="CatchAllData" ma:web="5e4bbc1e-7160-4f52-a71e-2576b76a7d3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02a964-c9ab-4170-9414-1dd29e3cee6a" elementFormDefault="qualified">
    <xsd:import namespace="http://schemas.microsoft.com/office/2006/documentManagement/types"/>
    <xsd:import namespace="http://schemas.microsoft.com/office/infopath/2007/PartnerControls"/>
    <xsd:element name="af465b566dd0438b8a081619ef8076f0" ma:index="12" nillable="true" ma:taxonomy="true" ma:internalName="af465b566dd0438b8a081619ef8076f0" ma:taxonomyFieldName="Solent_x0020_Drive_x0020_Level_x0020_1" ma:displayName="Solent Drive Level 1" ma:readOnly="false" ma:default="1;#Marketing, Communication ＆ Events|6269381a-d98c-4a26-b7dd-ac4fdaf7c735" ma:fieldId="{af465b56-6dd0-438b-8a08-1619ef8076f0}" ma:sspId="69818adc-cee3-4619-a993-7cdb140a6d52" ma:termSetId="61aaa788-f87d-4b44-b898-011fbb48261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7099bbd76044e51ad2031d3895ea937" ma:index="15" nillable="true" ma:taxonomy="true" ma:internalName="p7099bbd76044e51ad2031d3895ea937" ma:taxonomyFieldName="Solent_x0020_Drive_x0020_Level_x0020_2" ma:displayName="Solent Drive Level 2" ma:readOnly="false" ma:default="" ma:fieldId="{97099bbd-7604-4e51-ad20-31d3895ea937}" ma:sspId="69818adc-cee3-4619-a993-7cdb140a6d52" ma:termSetId="f37b63d5-505d-4ef0-bcd6-f6b19f5ad67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7121930f02b4547b67fafd5d4e09f56" ma:index="17" nillable="true" ma:taxonomy="true" ma:internalName="c7121930f02b4547b67fafd5d4e09f56" ma:taxonomyFieldName="Solent_x0020_Drive_x0020_Level_x0020_3" ma:displayName="Solent Drive Level 3" ma:readOnly="false" ma:default="" ma:fieldId="{c7121930-f02b-4547-b67f-afd5d4e09f56}" ma:sspId="69818adc-cee3-4619-a993-7cdb140a6d52" ma:termSetId="c6a63538-94ae-4b39-9f80-d3ec675fc13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f1341bc18e74a5da67637fd112c5959" ma:index="19" nillable="true" ma:taxonomy="true" ma:internalName="of1341bc18e74a5da67637fd112c5959" ma:taxonomyFieldName="Solent_x0020_Drive_x0020_Tag" ma:displayName="Solent Drive Tag" ma:default="" ma:fieldId="{8f1341bc-18e7-4a5d-a676-37fd112c5959}" ma:sspId="69818adc-cee3-4619-a993-7cdb140a6d52" ma:termSetId="36e7124b-0cf8-40e2-8dba-712a3ecd63b1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a70cee-c618-441f-bdc1-902db54e02f0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a38ebe-f18b-44d8-a8bc-f1a4693768d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3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7099bbd76044e51ad2031d3895ea937 xmlns="7302a964-c9ab-4170-9414-1dd29e3cee6a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 and Digital</TermName>
          <TermId xmlns="http://schemas.microsoft.com/office/infopath/2007/PartnerControls">1910425a-8b41-466f-ba13-520b808eac99</TermId>
        </TermInfo>
      </Terms>
    </p7099bbd76044e51ad2031d3895ea937>
    <af465b566dd0438b8a081619ef8076f0 xmlns="7302a964-c9ab-4170-9414-1dd29e3cee6a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Marketing, Communication ＆ Events</TermName>
          <TermId xmlns="http://schemas.microsoft.com/office/infopath/2007/PartnerControls">6269381a-d98c-4a26-b7dd-ac4fdaf7c735</TermId>
        </TermInfo>
      </Terms>
    </af465b566dd0438b8a081619ef8076f0>
    <TaxCatchAll xmlns="5e4bbc1e-7160-4f52-a71e-2576b76a7d39">
      <Value>4</Value>
      <Value>10</Value>
      <Value>1</Value>
    </TaxCatchAll>
    <of1341bc18e74a5da67637fd112c5959 xmlns="7302a964-c9ab-4170-9414-1dd29e3cee6a">
      <Terms xmlns="http://schemas.microsoft.com/office/infopath/2007/PartnerControls"/>
    </of1341bc18e74a5da67637fd112c5959>
    <c7121930f02b4547b67fafd5d4e09f56 xmlns="7302a964-c9ab-4170-9414-1dd29e3cee6a">
      <Terms xmlns="http://schemas.microsoft.com/office/infopath/2007/PartnerControls">
        <TermInfo xmlns="http://schemas.microsoft.com/office/infopath/2007/PartnerControls">
          <TermName xmlns="http://schemas.microsoft.com/office/infopath/2007/PartnerControls">Brand Management</TermName>
          <TermId xmlns="http://schemas.microsoft.com/office/infopath/2007/PartnerControls">9b1ef706-4013-4a66-9c11-b2ba0a751a19</TermId>
        </TermInfo>
      </Terms>
    </c7121930f02b4547b67fafd5d4e09f56>
    <_dlc_DocId xmlns="5e4bbc1e-7160-4f52-a71e-2576b76a7d39">SDMCE-614562558-142</_dlc_DocId>
    <_dlc_DocIdUrl xmlns="5e4bbc1e-7160-4f52-a71e-2576b76a7d39">
      <Url>https://ssu.sharepoint.com/sites/SDMCE/MD/_layouts/15/DocIdRedir.aspx?ID=SDMCE-614562558-142</Url>
      <Description>SDMCE-614562558-142</Description>
    </_dlc_DocIdUrl>
  </documentManagement>
</p:properties>
</file>

<file path=customXml/itemProps1.xml><?xml version="1.0" encoding="utf-8"?>
<ds:datastoreItem xmlns:ds="http://schemas.openxmlformats.org/officeDocument/2006/customXml" ds:itemID="{06ABB1A6-8229-4574-86C7-AF5BFC93ED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4bbc1e-7160-4f52-a71e-2576b76a7d39"/>
    <ds:schemaRef ds:uri="7302a964-c9ab-4170-9414-1dd29e3cee6a"/>
    <ds:schemaRef ds:uri="2aa70cee-c618-441f-bdc1-902db54e02f0"/>
    <ds:schemaRef ds:uri="b6a38ebe-f18b-44d8-a8bc-f1a4693768d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E9AF431-27D3-477D-AA8D-53F73D9EC8C1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75CA6DF5-20AF-4A29-851B-D0EF0C809683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15BCF345-3EBF-4C1D-BA5E-F75BC2EBE1D2}">
  <ds:schemaRefs>
    <ds:schemaRef ds:uri="2aa70cee-c618-441f-bdc1-902db54e02f0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b6a38ebe-f18b-44d8-a8bc-f1a4693768d5"/>
    <ds:schemaRef ds:uri="5e4bbc1e-7160-4f52-a71e-2576b76a7d39"/>
    <ds:schemaRef ds:uri="7302a964-c9ab-4170-9414-1dd29e3cee6a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solent-ppt-template-widescreen</Template>
  <TotalTime>344</TotalTime>
  <Words>223</Words>
  <Application>Microsoft Macintosh PowerPoint</Application>
  <PresentationFormat>Widescreen</PresentationFormat>
  <Paragraphs>22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Trebuchet MS</vt:lpstr>
      <vt:lpstr>Office Theme</vt:lpstr>
      <vt:lpstr>Digital AND technology solutions Apprenticeship End Point Assessment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Southampton Solent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Mandy Rabbetts</dc:creator>
  <cp:lastModifiedBy>Martin Reid</cp:lastModifiedBy>
  <cp:revision>5</cp:revision>
  <dcterms:created xsi:type="dcterms:W3CDTF">2019-02-15T11:15:26Z</dcterms:created>
  <dcterms:modified xsi:type="dcterms:W3CDTF">2025-08-19T22:09:11Z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0x0101003584ACD7927887498D659AF2AACF58B9</vt:lpwstr>
  </property>
  <property fmtid="{D5CDD505-2E9C-101B-9397-08002B2CF9AE}" pid="3" name="_dlc_DocIdItemGuid">
    <vt:lpwstr>f65744bf-2d73-4075-afc3-8ffcc4b84a8a</vt:lpwstr>
  </property>
  <property fmtid="{D5CDD505-2E9C-101B-9397-08002B2CF9AE}" pid="4" name="Solent Drive Level 3">
    <vt:lpwstr>10;#Brand Management|9b1ef706-4013-4a66-9c11-b2ba0a751a19</vt:lpwstr>
  </property>
  <property fmtid="{D5CDD505-2E9C-101B-9397-08002B2CF9AE}" pid="5" name="Solent Drive Tag">
    <vt:lpwstr/>
  </property>
  <property fmtid="{D5CDD505-2E9C-101B-9397-08002B2CF9AE}" pid="6" name="Solent Drive Level 2">
    <vt:lpwstr>4;#Marketing and Digital|1910425a-8b41-466f-ba13-520b808eac99</vt:lpwstr>
  </property>
  <property fmtid="{D5CDD505-2E9C-101B-9397-08002B2CF9AE}" pid="7" name="Solent Drive Level 1">
    <vt:lpwstr>1;#Marketing, Communication ＆ Events|6269381a-d98c-4a26-b7dd-ac4fdaf7c735</vt:lpwstr>
  </property>
</Properties>
</file>